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8" autoAdjust="0"/>
    <p:restoredTop sz="94586"/>
  </p:normalViewPr>
  <p:slideViewPr>
    <p:cSldViewPr>
      <p:cViewPr varScale="1">
        <p:scale>
          <a:sx n="79" d="100"/>
          <a:sy n="79" d="100"/>
        </p:scale>
        <p:origin x="208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C269-EE6F-453C-A461-D61C71B60388}" type="datetimeFigureOut">
              <a:rPr lang="en-US" smtClean="0"/>
              <a:t>9/5/16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333513-B51F-4AB6-AAF9-FC14326BFC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C269-EE6F-453C-A461-D61C71B60388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3513-B51F-4AB6-AAF9-FC14326BFCD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8333513-B51F-4AB6-AAF9-FC14326BFCD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C269-EE6F-453C-A461-D61C71B60388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C269-EE6F-453C-A461-D61C71B60388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8333513-B51F-4AB6-AAF9-FC14326BFC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C269-EE6F-453C-A461-D61C71B60388}" type="datetimeFigureOut">
              <a:rPr lang="en-US" smtClean="0"/>
              <a:t>9/5/16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333513-B51F-4AB6-AAF9-FC14326BFCD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359C269-EE6F-453C-A461-D61C71B60388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3513-B51F-4AB6-AAF9-FC14326BFC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C269-EE6F-453C-A461-D61C71B60388}" type="datetimeFigureOut">
              <a:rPr lang="en-US" smtClean="0"/>
              <a:t>9/5/16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8333513-B51F-4AB6-AAF9-FC14326BFCD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C269-EE6F-453C-A461-D61C71B60388}" type="datetimeFigureOut">
              <a:rPr lang="en-US" smtClean="0"/>
              <a:t>9/5/16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8333513-B51F-4AB6-AAF9-FC14326BF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C269-EE6F-453C-A461-D61C71B60388}" type="datetimeFigureOut">
              <a:rPr lang="en-US" smtClean="0"/>
              <a:t>9/5/16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333513-B51F-4AB6-AAF9-FC14326BF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333513-B51F-4AB6-AAF9-FC14326BFCD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C269-EE6F-453C-A461-D61C71B60388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8333513-B51F-4AB6-AAF9-FC14326BFCD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359C269-EE6F-453C-A461-D61C71B60388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359C269-EE6F-453C-A461-D61C71B60388}" type="datetimeFigureOut">
              <a:rPr lang="en-US" smtClean="0"/>
              <a:t>9/5/16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333513-B51F-4AB6-AAF9-FC14326BFCD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From Chaos to Common Good LDC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24000"/>
            <a:ext cx="8001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Our LDC will take us through the “5 C’s”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CHAOS 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COLLABORATION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CONFLICT 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COMMAND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COMMON GOOD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Each page in our ISN will be dedicated to these 5 topics, and you’ll refer to these pages when completing your final project (the story board)</a:t>
            </a:r>
          </a:p>
        </p:txBody>
      </p:sp>
    </p:spTree>
    <p:extLst>
      <p:ext uri="{BB962C8B-B14F-4D97-AF65-F5344CB8AC3E}">
        <p14:creationId xmlns:p14="http://schemas.microsoft.com/office/powerpoint/2010/main" val="3299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Debrief Questions on Page 17 </a:t>
            </a:r>
            <a:r>
              <a:rPr lang="en-US" dirty="0" smtClean="0"/>
              <a:t>- Shelter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some shelters be easy to pack up and move in case they needed to hunt?</a:t>
            </a:r>
          </a:p>
          <a:p>
            <a:r>
              <a:rPr lang="en-US" dirty="0" smtClean="0"/>
              <a:t>What dangers do you think are associated with having a permanent shelter?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0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Quad 4 Corners - Hunting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each corner in the room there will be a situation provided to you that simulates the human need for food, water and shelter.</a:t>
            </a:r>
          </a:p>
          <a:p>
            <a:r>
              <a:rPr lang="en-US" dirty="0" smtClean="0"/>
              <a:t>You and your quad will have 15 seconds to choose a corner that you feel is best for your survival when it comes to feeding your family.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3069005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28600"/>
            <a:ext cx="3310467" cy="2482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4495800"/>
            <a:ext cx="3014133" cy="226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4648200"/>
            <a:ext cx="2971800" cy="20135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590800"/>
            <a:ext cx="151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FISHING NET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2743200"/>
            <a:ext cx="85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SPEAR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114800"/>
            <a:ext cx="166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ANIMAL TRAP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4267200"/>
            <a:ext cx="240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GATHERING GRAINS</a:t>
            </a:r>
            <a:endParaRPr lang="en-US" b="1" dirty="0"/>
          </a:p>
        </p:txBody>
      </p:sp>
      <p:sp>
        <p:nvSpPr>
          <p:cNvPr id="13" name="Multiply 12"/>
          <p:cNvSpPr/>
          <p:nvPr/>
        </p:nvSpPr>
        <p:spPr>
          <a:xfrm>
            <a:off x="457200" y="304800"/>
            <a:ext cx="2895600" cy="22098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0" y="4495800"/>
            <a:ext cx="2895600" cy="22098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5943600" y="4495800"/>
            <a:ext cx="2895600" cy="22098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8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Debrief Questions on Page 17 </a:t>
            </a:r>
            <a:r>
              <a:rPr lang="en-US" dirty="0" smtClean="0"/>
              <a:t>- Hunting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dangers come with hunting?</a:t>
            </a:r>
          </a:p>
          <a:p>
            <a:r>
              <a:rPr lang="en-US" dirty="0" smtClean="0"/>
              <a:t>What other types of tools could you use to hunt?</a:t>
            </a:r>
          </a:p>
          <a:p>
            <a:r>
              <a:rPr lang="en-US" dirty="0" smtClean="0"/>
              <a:t>Would hunting be better done as a group or by yourself? Explain</a:t>
            </a:r>
          </a:p>
          <a:p>
            <a:r>
              <a:rPr lang="en-US" dirty="0" smtClean="0"/>
              <a:t>What problems can hunting as a group create?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Lets preview our final project…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7104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How do societies come to make decisions based on the common good?  After reading informational texts, </a:t>
            </a:r>
            <a:r>
              <a:rPr lang="en-US" dirty="0">
                <a:solidFill>
                  <a:srgbClr val="FF0000"/>
                </a:solidFill>
              </a:rPr>
              <a:t>students will write a story board in which you describe how civilizations evolve from trying to create order</a:t>
            </a:r>
          </a:p>
          <a:p>
            <a:r>
              <a:rPr lang="en-US" dirty="0" smtClean="0"/>
              <a:t>Requirements for our storyboard</a:t>
            </a:r>
          </a:p>
          <a:p>
            <a:pPr lvl="1"/>
            <a:r>
              <a:rPr lang="en-US" dirty="0" smtClean="0"/>
              <a:t>5 panels that describe each of the 5 C’s</a:t>
            </a:r>
          </a:p>
          <a:p>
            <a:pPr lvl="1"/>
            <a:r>
              <a:rPr lang="en-US" dirty="0" smtClean="0"/>
              <a:t>A well written paragraph and image for each</a:t>
            </a:r>
          </a:p>
          <a:p>
            <a:pPr lvl="1"/>
            <a:r>
              <a:rPr lang="en-US" dirty="0" smtClean="0"/>
              <a:t>Use of the vocab for each paragraph</a:t>
            </a:r>
          </a:p>
          <a:p>
            <a:pPr lvl="1"/>
            <a:r>
              <a:rPr lang="en-US" dirty="0" smtClean="0"/>
              <a:t>Reflection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be able to determine the three essential needs to survive in an environment by participating in a experimental activity dealing with food, shelter and water in order to complete the Survival worksheet.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0639" y="186804"/>
            <a:ext cx="3305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(Front of Room)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106353"/>
              </p:ext>
            </p:extLst>
          </p:nvPr>
        </p:nvGraphicFramePr>
        <p:xfrm>
          <a:off x="384307" y="448414"/>
          <a:ext cx="1553171" cy="128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171"/>
              </a:tblGrid>
              <a:tr h="12892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TV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499139"/>
              </p:ext>
            </p:extLst>
          </p:nvPr>
        </p:nvGraphicFramePr>
        <p:xfrm>
          <a:off x="7179488" y="448414"/>
          <a:ext cx="1553171" cy="128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171"/>
              </a:tblGrid>
              <a:tr h="12892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By</a:t>
                      </a:r>
                      <a:r>
                        <a:rPr lang="en-US" sz="2000" baseline="0" dirty="0" smtClean="0"/>
                        <a:t> the fan</a:t>
                      </a:r>
                      <a:endParaRPr lang="en-US" sz="2000" dirty="0" smtClean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884109"/>
              </p:ext>
            </p:extLst>
          </p:nvPr>
        </p:nvGraphicFramePr>
        <p:xfrm>
          <a:off x="384307" y="5012726"/>
          <a:ext cx="155317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171"/>
              </a:tblGrid>
              <a:tr h="12892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 front of the iPad cases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894716"/>
              </p:ext>
            </p:extLst>
          </p:nvPr>
        </p:nvGraphicFramePr>
        <p:xfrm>
          <a:off x="7179488" y="5012726"/>
          <a:ext cx="1553171" cy="128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171"/>
              </a:tblGrid>
              <a:tr h="12892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Next to the exit</a:t>
                      </a:r>
                      <a:r>
                        <a:rPr lang="en-US" sz="2400" baseline="0" dirty="0" smtClean="0"/>
                        <a:t> door</a:t>
                      </a:r>
                      <a:endParaRPr lang="en-US" sz="24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28230" y="1216671"/>
            <a:ext cx="450992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Steps:</a:t>
            </a:r>
          </a:p>
          <a:p>
            <a:pPr marL="342900" indent="-342900">
              <a:buAutoNum type="arabicPeriod"/>
            </a:pPr>
            <a:r>
              <a:rPr lang="en-US" dirty="0" smtClean="0"/>
              <a:t>A situation will be provided, and you must make your decision and go to that corner</a:t>
            </a:r>
          </a:p>
          <a:p>
            <a:pPr marL="342900" indent="-342900">
              <a:buAutoNum type="arabicPeriod"/>
            </a:pPr>
            <a:r>
              <a:rPr lang="en-US" dirty="0" smtClean="0"/>
              <a:t>When the timer goes off, you MUST be at one corner, and conversation comes to a zero!!!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“reveal” will be made and students will find out who “lives” and who “dies”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students who “die” will have to sit back at their desks, and the remaining students stay standing</a:t>
            </a:r>
          </a:p>
          <a:p>
            <a:pPr marL="342900" indent="-342900">
              <a:buAutoNum type="arabicPeriod"/>
            </a:pPr>
            <a:r>
              <a:rPr lang="en-US" dirty="0" smtClean="0"/>
              <a:t>Debriefing questions will be discussed, then another round will be announced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Individual 4 Corners - Water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each corner in the room there will be a situation provided to you that simulates the human need for food, water and shelter.</a:t>
            </a:r>
          </a:p>
          <a:p>
            <a:r>
              <a:rPr lang="en-US" dirty="0" smtClean="0"/>
              <a:t>You will have 30 seconds to choose a corner that you feel is best for your survival when it comes to choosing the correct water source.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3296426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057400"/>
            <a:ext cx="103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OCEAN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357" y="228600"/>
            <a:ext cx="3210045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0" y="2286000"/>
            <a:ext cx="79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RIVER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4152900"/>
            <a:ext cx="3098800" cy="2324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3505200"/>
            <a:ext cx="1833619" cy="2971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7800" y="6096000"/>
            <a:ext cx="151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RAIN WATER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3733800"/>
            <a:ext cx="72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LAKE</a:t>
            </a:r>
            <a:endParaRPr lang="en-US" b="1" dirty="0"/>
          </a:p>
        </p:txBody>
      </p:sp>
      <p:sp>
        <p:nvSpPr>
          <p:cNvPr id="13" name="Multiply 12"/>
          <p:cNvSpPr/>
          <p:nvPr/>
        </p:nvSpPr>
        <p:spPr>
          <a:xfrm>
            <a:off x="228600" y="19050"/>
            <a:ext cx="2895600" cy="22098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248400" y="3962400"/>
            <a:ext cx="2895600" cy="22098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Debrief </a:t>
            </a:r>
            <a:r>
              <a:rPr lang="en-US" dirty="0" smtClean="0"/>
              <a:t>Questions </a:t>
            </a:r>
            <a:r>
              <a:rPr lang="en-US" dirty="0" smtClean="0"/>
              <a:t>on Page 17- </a:t>
            </a:r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believe it is important to live by water?</a:t>
            </a:r>
          </a:p>
          <a:p>
            <a:r>
              <a:rPr lang="en-US" dirty="0" smtClean="0"/>
              <a:t>What problems could you see from living next to water? Explain</a:t>
            </a:r>
          </a:p>
          <a:p>
            <a:r>
              <a:rPr lang="en-US" dirty="0" smtClean="0"/>
              <a:t>What solutions can you come up with to fix these problems? Explain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Pair 4 Corners - Shelter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each corner in the room there will be a situation provided to you that simulates the human need for food, water and shelter.</a:t>
            </a:r>
          </a:p>
          <a:p>
            <a:r>
              <a:rPr lang="en-US" dirty="0" smtClean="0"/>
              <a:t>You and your partner will have 20 seconds to choose a corner that you feel is best for your survival when it comes to having the correct shelter.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3695700" cy="245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52400"/>
            <a:ext cx="3429000" cy="1988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495800"/>
            <a:ext cx="3207948" cy="2168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4572000"/>
            <a:ext cx="3048000" cy="20456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9800" y="4191000"/>
            <a:ext cx="238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SHELTER NEEDED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114800"/>
            <a:ext cx="110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LEAN TO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2209800"/>
            <a:ext cx="2391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PALM LEAF CHICKEE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590800"/>
            <a:ext cx="116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MUD HUT</a:t>
            </a:r>
            <a:endParaRPr lang="en-US" b="1" dirty="0"/>
          </a:p>
        </p:txBody>
      </p:sp>
      <p:sp>
        <p:nvSpPr>
          <p:cNvPr id="13" name="Multiply 12"/>
          <p:cNvSpPr/>
          <p:nvPr/>
        </p:nvSpPr>
        <p:spPr>
          <a:xfrm>
            <a:off x="457200" y="304800"/>
            <a:ext cx="2895600" cy="22098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5867400" y="228600"/>
            <a:ext cx="2895600" cy="22098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5638800" y="4419600"/>
            <a:ext cx="2895600" cy="22098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9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952</TotalTime>
  <Words>602</Words>
  <Application>Microsoft Macintosh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Georgia</vt:lpstr>
      <vt:lpstr>Wingdings</vt:lpstr>
      <vt:lpstr>Wingdings 2</vt:lpstr>
      <vt:lpstr>Civic</vt:lpstr>
      <vt:lpstr>From Chaos to Common Good LDC</vt:lpstr>
      <vt:lpstr>Lets preview our final project…</vt:lpstr>
      <vt:lpstr>Objective </vt:lpstr>
      <vt:lpstr>PowerPoint Presentation</vt:lpstr>
      <vt:lpstr>Individual 4 Corners - Water </vt:lpstr>
      <vt:lpstr>PowerPoint Presentation</vt:lpstr>
      <vt:lpstr>Write Debrief Questions on Page 17- Water</vt:lpstr>
      <vt:lpstr>Pair 4 Corners - Shelter </vt:lpstr>
      <vt:lpstr>PowerPoint Presentation</vt:lpstr>
      <vt:lpstr>Write Debrief Questions on Page 17 - Shelter</vt:lpstr>
      <vt:lpstr>Quad 4 Corners - Hunting </vt:lpstr>
      <vt:lpstr>PowerPoint Presentation</vt:lpstr>
      <vt:lpstr>Write Debrief Questions on Page 17 - Hunting</vt:lpstr>
    </vt:vector>
  </TitlesOfParts>
  <Company>Hillsborough County Public Schools, FL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– Copy Down Agenda for the Week</dc:title>
  <dc:creator>CSS</dc:creator>
  <cp:lastModifiedBy>Julian Maguregui</cp:lastModifiedBy>
  <cp:revision>26</cp:revision>
  <dcterms:created xsi:type="dcterms:W3CDTF">2014-09-08T11:03:26Z</dcterms:created>
  <dcterms:modified xsi:type="dcterms:W3CDTF">2016-09-06T00:36:21Z</dcterms:modified>
</cp:coreProperties>
</file>